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54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  <p:sldId id="305" r:id="rId44"/>
    <p:sldId id="306" r:id="rId45"/>
    <p:sldId id="310" r:id="rId46"/>
    <p:sldId id="308" r:id="rId47"/>
    <p:sldId id="311" r:id="rId48"/>
    <p:sldId id="309" r:id="rId49"/>
    <p:sldId id="312" r:id="rId50"/>
    <p:sldId id="313" r:id="rId51"/>
    <p:sldId id="314" r:id="rId52"/>
    <p:sldId id="315" r:id="rId53"/>
  </p:sldIdLst>
  <p:sldSz cx="9144000" cy="5143500" type="screen16x9"/>
  <p:notesSz cx="6858000" cy="9144000"/>
  <p:embeddedFontLst>
    <p:embeddedFont>
      <p:font typeface="Lato" panose="020F0502020204030203" pitchFamily="34" charset="0"/>
      <p:regular r:id="rId55"/>
      <p:bold r:id="rId56"/>
      <p:italic r:id="rId57"/>
      <p:boldItalic r:id="rId58"/>
    </p:embeddedFont>
    <p:embeddedFont>
      <p:font typeface="Microsoft JhengHei UI" panose="020B0604030504040204" pitchFamily="34" charset="-120"/>
      <p:regular r:id="rId59"/>
      <p:bold r:id="rId60"/>
    </p:embeddedFont>
    <p:embeddedFont>
      <p:font typeface="Montserrat" panose="00000500000000000000" pitchFamily="2" charset="0"/>
      <p:regular r:id="rId61"/>
      <p:bold r:id="rId62"/>
      <p:italic r:id="rId63"/>
      <p:boldItalic r:id="rId6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91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1.fntdata"/><Relationship Id="rId63" Type="http://schemas.openxmlformats.org/officeDocument/2006/relationships/font" Target="fonts/font9.fntdata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4.fntdata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font" Target="fonts/font7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2.fntdata"/><Relationship Id="rId64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5.fntdata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62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3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6.fntdata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324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91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253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105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764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1021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50109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047182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531017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9100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2247310-06E7-9772-6276-D605CF1D0E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002C58-9090-8431-CAE1-75C8CB4B8C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/>
              <a:t>Functions | Custom Commands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69210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Define Functions + Scope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7E0DB-2EDB-C9FC-1933-203C3F2E2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1" y="1440081"/>
            <a:ext cx="2523212" cy="32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02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Custom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DEE9C-F7D3-F909-1CDF-F0E0C3604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65" y="1300843"/>
            <a:ext cx="6095921" cy="368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40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 Declaration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27B5B-6AA5-1F83-3296-AC8879BB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34" y="1597673"/>
            <a:ext cx="6572820" cy="28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0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Multiple Commands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A64AE-42FC-B82E-F4D1-D097C763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7" y="1820312"/>
            <a:ext cx="7365368" cy="280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72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6F0ED-D682-0F8D-81D1-186E5575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370719"/>
            <a:ext cx="4716436" cy="35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81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cy.wrap</a:t>
            </a:r>
            <a:r>
              <a:rPr lang="en-US" sz="3400" dirty="0"/>
              <a:t> 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521781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Wrap yielded jQuery Objects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532FB5-3CFA-2DDD-9E06-E3E065EC41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1210" y="1581333"/>
            <a:ext cx="5694218" cy="2576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8677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62767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dirty="0">
                <a:solidFill>
                  <a:schemeClr val="bg1"/>
                </a:solidFill>
              </a:rPr>
              <a:t>Wrap Variables/</a:t>
            </a:r>
            <a:r>
              <a:rPr lang="fr-FR" sz="3200" dirty="0" err="1">
                <a:solidFill>
                  <a:schemeClr val="bg1"/>
                </a:solidFill>
              </a:rPr>
              <a:t>Objects</a:t>
            </a:r>
            <a:r>
              <a:rPr lang="fr-FR" sz="3200" dirty="0">
                <a:solidFill>
                  <a:schemeClr val="bg1"/>
                </a:solidFill>
              </a:rPr>
              <a:t>/</a:t>
            </a:r>
            <a:r>
              <a:rPr lang="fr-FR" sz="3200" dirty="0" err="1">
                <a:solidFill>
                  <a:schemeClr val="bg1"/>
                </a:solidFill>
              </a:rPr>
              <a:t>Arrays</a:t>
            </a:r>
            <a:r>
              <a:rPr lang="fr-FR" sz="3200" dirty="0">
                <a:solidFill>
                  <a:schemeClr val="bg1"/>
                </a:solidFill>
              </a:rPr>
              <a:t>/Data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FB2CCA-ED95-2F32-73F5-794DD5513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401" y="1133901"/>
            <a:ext cx="6303197" cy="383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57614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62767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200" dirty="0">
                <a:solidFill>
                  <a:schemeClr val="bg1"/>
                </a:solidFill>
              </a:rPr>
              <a:t>Wrap JavaScript Promises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7C6CE4-7DA5-AF60-4BD2-CB62F7933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672" y="1165965"/>
            <a:ext cx="5849298" cy="378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464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8419</TotalTime>
  <Words>1236</Words>
  <Application>Microsoft Office PowerPoint</Application>
  <PresentationFormat>On-screen Show (16:9)</PresentationFormat>
  <Paragraphs>229</Paragraphs>
  <Slides>52</Slides>
  <Notes>52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8" baseType="lpstr">
      <vt:lpstr>Arial</vt:lpstr>
      <vt:lpstr>Microsoft JhengHei UI</vt:lpstr>
      <vt:lpstr>Lato</vt:lpstr>
      <vt:lpstr>Montserrat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  <vt:lpstr>Cypress Tutorial S11:   Functions | Custom Commands</vt:lpstr>
      <vt:lpstr>Define Functions + Scope</vt:lpstr>
      <vt:lpstr>Custom Commands</vt:lpstr>
      <vt:lpstr>Type Declaration</vt:lpstr>
      <vt:lpstr>Multiple Commands Files</vt:lpstr>
      <vt:lpstr>Documentation</vt:lpstr>
      <vt:lpstr>Cypress Tutorial S12:   cy.wrap ()</vt:lpstr>
      <vt:lpstr>Wrap yielded jQuery Objects</vt:lpstr>
      <vt:lpstr>Wrap Variables/Objects/Arrays/Data</vt:lpstr>
      <vt:lpstr>Wrap JavaScript Promises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34</cp:revision>
  <dcterms:modified xsi:type="dcterms:W3CDTF">2022-09-24T19:00:54Z</dcterms:modified>
</cp:coreProperties>
</file>